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15"/>
  </p:notes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B3D6E-099D-4B34-8F7F-E2644B025AA7}" v="35" dt="2023-02-26T10:58:51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601-B675-4CD6-B158-EDAC63ECC761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A3120-3E8B-4B09-98DE-CB7FA73F46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172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A3120-3E8B-4B09-98DE-CB7FA73F464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930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840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035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2768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990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6889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827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5986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1458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420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236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16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371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831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445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040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738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64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88A358-56DA-48BF-92DE-AA58E556123E}" type="datetimeFigureOut">
              <a:rPr lang="hu-HU" smtClean="0"/>
              <a:t>2023. 02. 26.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BA02-FDEF-4E67-B6BD-45323D5F7A2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4597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AB6B6B9B-605C-4DBF-B607-6D53C1324B0C}"/>
              </a:ext>
            </a:extLst>
          </p:cNvPr>
          <p:cNvSpPr/>
          <p:nvPr/>
        </p:nvSpPr>
        <p:spPr>
          <a:xfrm>
            <a:off x="2505113" y="1163864"/>
            <a:ext cx="7181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Okos készülékek hatása fiatalokra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7350960-7577-DE0B-78D5-1E140E1BE39A}"/>
              </a:ext>
            </a:extLst>
          </p:cNvPr>
          <p:cNvSpPr txBox="1"/>
          <p:nvPr/>
        </p:nvSpPr>
        <p:spPr>
          <a:xfrm>
            <a:off x="4172931" y="2682429"/>
            <a:ext cx="3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Készítette: Murár Bálint</a:t>
            </a:r>
          </a:p>
        </p:txBody>
      </p:sp>
    </p:spTree>
    <p:extLst>
      <p:ext uri="{BB962C8B-B14F-4D97-AF65-F5344CB8AC3E}">
        <p14:creationId xmlns:p14="http://schemas.microsoft.com/office/powerpoint/2010/main" val="572519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31F55EE7-8101-D5CB-AD73-8B2515081837}"/>
              </a:ext>
            </a:extLst>
          </p:cNvPr>
          <p:cNvSpPr txBox="1"/>
          <p:nvPr/>
        </p:nvSpPr>
        <p:spPr>
          <a:xfrm>
            <a:off x="3381080" y="933254"/>
            <a:ext cx="5429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Köszönöm a figyelmet!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7E7A6F7-BED5-E551-93C2-3740A3B96FF3}"/>
              </a:ext>
            </a:extLst>
          </p:cNvPr>
          <p:cNvSpPr txBox="1"/>
          <p:nvPr/>
        </p:nvSpPr>
        <p:spPr>
          <a:xfrm>
            <a:off x="4630131" y="2262433"/>
            <a:ext cx="2931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Kérdések?</a:t>
            </a:r>
          </a:p>
        </p:txBody>
      </p:sp>
    </p:spTree>
    <p:extLst>
      <p:ext uri="{BB962C8B-B14F-4D97-AF65-F5344CB8AC3E}">
        <p14:creationId xmlns:p14="http://schemas.microsoft.com/office/powerpoint/2010/main" val="99429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7F6B329-F69C-5DB3-235E-68061BC56E72}"/>
              </a:ext>
            </a:extLst>
          </p:cNvPr>
          <p:cNvSpPr txBox="1"/>
          <p:nvPr/>
        </p:nvSpPr>
        <p:spPr>
          <a:xfrm>
            <a:off x="3472648" y="727969"/>
            <a:ext cx="5246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0" i="0" dirty="0">
                <a:effectLst/>
                <a:latin typeface="Times New Roman" panose="02020603050405020304" pitchFamily="18" charset="0"/>
              </a:rPr>
              <a:t>Okos készülékek hatása fiatalokra</a:t>
            </a:r>
          </a:p>
          <a:p>
            <a:pPr algn="ctr"/>
            <a:endParaRPr lang="hu-HU" sz="32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9752108-314B-E808-5DC8-67F08D16C53D}"/>
              </a:ext>
            </a:extLst>
          </p:cNvPr>
          <p:cNvSpPr txBox="1"/>
          <p:nvPr/>
        </p:nvSpPr>
        <p:spPr>
          <a:xfrm>
            <a:off x="1852648" y="2297629"/>
            <a:ext cx="3240000" cy="21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Pozitív</a:t>
            </a:r>
          </a:p>
          <a:p>
            <a:pPr algn="ctr">
              <a:spcAft>
                <a:spcPts val="1200"/>
              </a:spcAft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Tulajdonságok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Kapcsolattartás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Önállóság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CD9CB01-5CD2-67DA-E8A5-D6746070EB80}"/>
              </a:ext>
            </a:extLst>
          </p:cNvPr>
          <p:cNvSpPr txBox="1"/>
          <p:nvPr/>
        </p:nvSpPr>
        <p:spPr>
          <a:xfrm>
            <a:off x="7099351" y="2297629"/>
            <a:ext cx="3240000" cy="25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Negatív</a:t>
            </a:r>
          </a:p>
          <a:p>
            <a:pPr algn="ctr">
              <a:spcAft>
                <a:spcPts val="1200"/>
              </a:spcAft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Tulajdonságok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Függőség kialakulása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>
                <a:latin typeface="Times New Roman" panose="02020603050405020304" pitchFamily="18" charset="0"/>
                <a:cs typeface="Times New Roman" panose="02020603050405020304" pitchFamily="18" charset="0"/>
              </a:rPr>
              <a:t>Családi kapcsolatok megrontása</a:t>
            </a:r>
          </a:p>
        </p:txBody>
      </p:sp>
    </p:spTree>
    <p:extLst>
      <p:ext uri="{BB962C8B-B14F-4D97-AF65-F5344CB8AC3E}">
        <p14:creationId xmlns:p14="http://schemas.microsoft.com/office/powerpoint/2010/main" val="100868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DFAB9B06-651B-4065-9090-92544DD8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44" y="1724882"/>
            <a:ext cx="5689556" cy="511968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AC2E4C1E-0C43-432D-8F85-385B1068D89F}"/>
              </a:ext>
            </a:extLst>
          </p:cNvPr>
          <p:cNvSpPr txBox="1"/>
          <p:nvPr/>
        </p:nvSpPr>
        <p:spPr>
          <a:xfrm>
            <a:off x="7446311" y="373439"/>
            <a:ext cx="322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Főoldal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Kép 11" descr="A képen szöveg látható&#10;&#10;Automatikusan generált leírás">
            <a:extLst>
              <a:ext uri="{FF2B5EF4-FFF2-40B4-BE49-F238E27FC236}">
                <a16:creationId xmlns:a16="http://schemas.microsoft.com/office/drawing/2014/main" id="{B720A847-EDB0-F763-DFB8-0707E6FFB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" y="56746"/>
            <a:ext cx="4179207" cy="672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8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E9B8BA70-23E6-81DD-906E-62546952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1" y="856167"/>
            <a:ext cx="4911859" cy="1125262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7F375643-0495-24A6-94B2-F1C579544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" y="4055860"/>
            <a:ext cx="4602797" cy="273802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E048F6BE-D8B1-D5CF-C896-1E2CD80C9B52}"/>
              </a:ext>
            </a:extLst>
          </p:cNvPr>
          <p:cNvSpPr txBox="1"/>
          <p:nvPr/>
        </p:nvSpPr>
        <p:spPr>
          <a:xfrm>
            <a:off x="7688012" y="200197"/>
            <a:ext cx="309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D991BC2-E57C-90E7-632A-DB7CCFCB54D7}"/>
              </a:ext>
            </a:extLst>
          </p:cNvPr>
          <p:cNvSpPr txBox="1"/>
          <p:nvPr/>
        </p:nvSpPr>
        <p:spPr>
          <a:xfrm>
            <a:off x="-242985" y="394502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parancsok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8E67622-FE49-AB19-0C24-D06F1BFD6AA5}"/>
              </a:ext>
            </a:extLst>
          </p:cNvPr>
          <p:cNvSpPr txBox="1"/>
          <p:nvPr/>
        </p:nvSpPr>
        <p:spPr>
          <a:xfrm>
            <a:off x="-78627" y="3594195"/>
            <a:ext cx="2261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parancsok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B818216D-B704-A6E2-2CDB-9BE9128FB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61" y="2966267"/>
            <a:ext cx="7660920" cy="68461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F96B5357-0B0E-1408-49C1-BA13E00B05EF}"/>
              </a:ext>
            </a:extLst>
          </p:cNvPr>
          <p:cNvSpPr txBox="1"/>
          <p:nvPr/>
        </p:nvSpPr>
        <p:spPr>
          <a:xfrm>
            <a:off x="4323761" y="2589894"/>
            <a:ext cx="4317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oldalon így jelenik meg</a:t>
            </a:r>
          </a:p>
        </p:txBody>
      </p:sp>
    </p:spTree>
    <p:extLst>
      <p:ext uri="{BB962C8B-B14F-4D97-AF65-F5344CB8AC3E}">
        <p14:creationId xmlns:p14="http://schemas.microsoft.com/office/powerpoint/2010/main" val="282579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A6D0F51-A102-012F-6A62-A9C61DD5B1E6}"/>
              </a:ext>
            </a:extLst>
          </p:cNvPr>
          <p:cNvSpPr txBox="1"/>
          <p:nvPr/>
        </p:nvSpPr>
        <p:spPr>
          <a:xfrm>
            <a:off x="8173038" y="273377"/>
            <a:ext cx="2573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D7956F12-3D48-5036-A69C-0D98BDF8B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0" y="829715"/>
            <a:ext cx="6278656" cy="2451379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C6477956-ECE4-55FF-5BC1-A93230CE8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0" y="3994619"/>
            <a:ext cx="3488890" cy="288183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D2B5EEC-DA11-98B1-45C8-4DA93A7ABAD3}"/>
              </a:ext>
            </a:extLst>
          </p:cNvPr>
          <p:cNvSpPr txBox="1"/>
          <p:nvPr/>
        </p:nvSpPr>
        <p:spPr>
          <a:xfrm>
            <a:off x="322510" y="368050"/>
            <a:ext cx="357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parancsok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ACB814F-09E1-C914-1D61-2F21BA3EDE58}"/>
              </a:ext>
            </a:extLst>
          </p:cNvPr>
          <p:cNvSpPr txBox="1"/>
          <p:nvPr/>
        </p:nvSpPr>
        <p:spPr>
          <a:xfrm>
            <a:off x="322510" y="3532954"/>
            <a:ext cx="305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parancsok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CFAFF300-BD1A-19E5-D6B8-86B46FF65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80" y="4399972"/>
            <a:ext cx="6110510" cy="78753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F925BA3B-4B55-8253-1503-A3D9BF77D294}"/>
              </a:ext>
            </a:extLst>
          </p:cNvPr>
          <p:cNvSpPr txBox="1"/>
          <p:nvPr/>
        </p:nvSpPr>
        <p:spPr>
          <a:xfrm>
            <a:off x="5769204" y="3994619"/>
            <a:ext cx="361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oldalon így jelenik meg</a:t>
            </a:r>
          </a:p>
        </p:txBody>
      </p:sp>
    </p:spTree>
    <p:extLst>
      <p:ext uri="{BB962C8B-B14F-4D97-AF65-F5344CB8AC3E}">
        <p14:creationId xmlns:p14="http://schemas.microsoft.com/office/powerpoint/2010/main" val="173774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5BD8D5CA-BE86-2D9A-FDC6-9B1099CC93D3}"/>
              </a:ext>
            </a:extLst>
          </p:cNvPr>
          <p:cNvSpPr txBox="1"/>
          <p:nvPr/>
        </p:nvSpPr>
        <p:spPr>
          <a:xfrm>
            <a:off x="8305014" y="443060"/>
            <a:ext cx="1875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B52D0C40-F220-532D-E5E6-729E038CD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5" y="1715679"/>
            <a:ext cx="5690613" cy="501168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7998E37F-21BE-C2A2-843C-E146AC7D1F98}"/>
              </a:ext>
            </a:extLst>
          </p:cNvPr>
          <p:cNvSpPr txBox="1"/>
          <p:nvPr/>
        </p:nvSpPr>
        <p:spPr>
          <a:xfrm>
            <a:off x="103625" y="1254014"/>
            <a:ext cx="238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parancsok</a:t>
            </a: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69727044-D97C-D4FC-7D7B-0ADD8E267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472" y="4006215"/>
            <a:ext cx="3625420" cy="240872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92F4867B-5A8B-619B-01CD-DD2800862F9D}"/>
              </a:ext>
            </a:extLst>
          </p:cNvPr>
          <p:cNvSpPr txBox="1"/>
          <p:nvPr/>
        </p:nvSpPr>
        <p:spPr>
          <a:xfrm>
            <a:off x="7114472" y="3636883"/>
            <a:ext cx="263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css</a:t>
            </a:r>
            <a:r>
              <a:rPr lang="hu-HU" dirty="0"/>
              <a:t> parancsok</a:t>
            </a:r>
          </a:p>
        </p:txBody>
      </p:sp>
    </p:spTree>
    <p:extLst>
      <p:ext uri="{BB962C8B-B14F-4D97-AF65-F5344CB8AC3E}">
        <p14:creationId xmlns:p14="http://schemas.microsoft.com/office/powerpoint/2010/main" val="3361287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291D1208-0264-FCB9-182A-E305EE41FE19}"/>
              </a:ext>
            </a:extLst>
          </p:cNvPr>
          <p:cNvSpPr txBox="1"/>
          <p:nvPr/>
        </p:nvSpPr>
        <p:spPr>
          <a:xfrm>
            <a:off x="8371001" y="377072"/>
            <a:ext cx="1875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2D3E681-6D21-56DB-7BD7-0C18B6364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8" y="2102177"/>
            <a:ext cx="8126538" cy="462384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534DFFC2-FDE2-840A-1ED3-028ACAC2E499}"/>
              </a:ext>
            </a:extLst>
          </p:cNvPr>
          <p:cNvSpPr txBox="1"/>
          <p:nvPr/>
        </p:nvSpPr>
        <p:spPr>
          <a:xfrm>
            <a:off x="112488" y="1640512"/>
            <a:ext cx="361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oldalon így jelenik meg</a:t>
            </a:r>
          </a:p>
        </p:txBody>
      </p:sp>
    </p:spTree>
    <p:extLst>
      <p:ext uri="{BB962C8B-B14F-4D97-AF65-F5344CB8AC3E}">
        <p14:creationId xmlns:p14="http://schemas.microsoft.com/office/powerpoint/2010/main" val="300979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273C290C-2600-DC83-2E13-D83476C14D26}"/>
              </a:ext>
            </a:extLst>
          </p:cNvPr>
          <p:cNvSpPr txBox="1"/>
          <p:nvPr/>
        </p:nvSpPr>
        <p:spPr>
          <a:xfrm>
            <a:off x="8559537" y="367645"/>
            <a:ext cx="1875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endParaRPr lang="hu-H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F8BA9788-07EF-3D0F-BB77-C2E6C052B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2" y="757805"/>
            <a:ext cx="6287678" cy="1599433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3D5E9691-13AC-6968-BC98-06C881698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2" y="4856970"/>
            <a:ext cx="3650296" cy="1668925"/>
          </a:xfrm>
          <a:prstGeom prst="rect">
            <a:avLst/>
          </a:prstGeom>
        </p:spPr>
      </p:pic>
      <p:pic>
        <p:nvPicPr>
          <p:cNvPr id="12" name="Kép 11" descr="A képen szöveg látható&#10;&#10;Automatikusan generált leírás">
            <a:extLst>
              <a:ext uri="{FF2B5EF4-FFF2-40B4-BE49-F238E27FC236}">
                <a16:creationId xmlns:a16="http://schemas.microsoft.com/office/drawing/2014/main" id="{5B993904-0486-ED59-C33C-7F5A2D013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49" y="4856970"/>
            <a:ext cx="1825600" cy="166892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F1BF3245-C22E-7E04-86D5-375A208441B7}"/>
              </a:ext>
            </a:extLst>
          </p:cNvPr>
          <p:cNvSpPr txBox="1"/>
          <p:nvPr/>
        </p:nvSpPr>
        <p:spPr>
          <a:xfrm>
            <a:off x="113122" y="333848"/>
            <a:ext cx="280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parancsok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904DFA9B-41A4-A7E2-EE14-2D7EACB95F48}"/>
              </a:ext>
            </a:extLst>
          </p:cNvPr>
          <p:cNvSpPr txBox="1"/>
          <p:nvPr/>
        </p:nvSpPr>
        <p:spPr>
          <a:xfrm>
            <a:off x="113123" y="4395305"/>
            <a:ext cx="265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parancsok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C214A148-B202-F07F-C7E0-7CC9F93D2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3" y="3584283"/>
            <a:ext cx="8173039" cy="584775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AD70A619-5393-3B4B-C775-48E972A27339}"/>
              </a:ext>
            </a:extLst>
          </p:cNvPr>
          <p:cNvSpPr txBox="1"/>
          <p:nvPr/>
        </p:nvSpPr>
        <p:spPr>
          <a:xfrm>
            <a:off x="3676453" y="3182050"/>
            <a:ext cx="384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oldalon így jelenik meg</a:t>
            </a:r>
          </a:p>
        </p:txBody>
      </p:sp>
    </p:spTree>
    <p:extLst>
      <p:ext uri="{BB962C8B-B14F-4D97-AF65-F5344CB8AC3E}">
        <p14:creationId xmlns:p14="http://schemas.microsoft.com/office/powerpoint/2010/main" val="242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8B59B637-0526-D17E-5F21-3061FBA99169}"/>
              </a:ext>
            </a:extLst>
          </p:cNvPr>
          <p:cNvSpPr txBox="1"/>
          <p:nvPr/>
        </p:nvSpPr>
        <p:spPr>
          <a:xfrm>
            <a:off x="7522590" y="84841"/>
            <a:ext cx="2988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 a főoldalra gomb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46C5543-6AEE-67E0-857E-677B24C7445D}"/>
              </a:ext>
            </a:extLst>
          </p:cNvPr>
          <p:cNvSpPr txBox="1"/>
          <p:nvPr/>
        </p:nvSpPr>
        <p:spPr>
          <a:xfrm>
            <a:off x="322452" y="681292"/>
            <a:ext cx="2601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parancsok</a:t>
            </a: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0756FE93-FD5D-EA8F-E0B1-55DED6AE9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2" y="1162059"/>
            <a:ext cx="5563786" cy="103932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11F7DFF-D7B0-7167-BB96-97CB86671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2" y="4185836"/>
            <a:ext cx="3229913" cy="2534362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865CBAE-EF8E-5C5B-EB9C-832AD675B10B}"/>
              </a:ext>
            </a:extLst>
          </p:cNvPr>
          <p:cNvSpPr txBox="1"/>
          <p:nvPr/>
        </p:nvSpPr>
        <p:spPr>
          <a:xfrm>
            <a:off x="322452" y="3645817"/>
            <a:ext cx="206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parancsok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8D22C754-32C4-7201-FD65-3D94626C3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91" y="4185836"/>
            <a:ext cx="6724454" cy="2358756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41815540-A38A-D51F-F785-4B2F7370D7E0}"/>
              </a:ext>
            </a:extLst>
          </p:cNvPr>
          <p:cNvSpPr txBox="1"/>
          <p:nvPr/>
        </p:nvSpPr>
        <p:spPr>
          <a:xfrm>
            <a:off x="4920791" y="3645817"/>
            <a:ext cx="384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oldalon így jelenik meg</a:t>
            </a:r>
          </a:p>
        </p:txBody>
      </p:sp>
    </p:spTree>
    <p:extLst>
      <p:ext uri="{BB962C8B-B14F-4D97-AF65-F5344CB8AC3E}">
        <p14:creationId xmlns:p14="http://schemas.microsoft.com/office/powerpoint/2010/main" val="2542399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c0277e-5de0-4056-9370-e9676439e81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94E76EB93CF0AD43B6ED050A8DBF9BA9" ma:contentTypeVersion="9" ma:contentTypeDescription="Új dokumentum létrehozása." ma:contentTypeScope="" ma:versionID="69b3ad936c49cd4357b26431f915bff2">
  <xsd:schema xmlns:xsd="http://www.w3.org/2001/XMLSchema" xmlns:xs="http://www.w3.org/2001/XMLSchema" xmlns:p="http://schemas.microsoft.com/office/2006/metadata/properties" xmlns:ns3="64c0277e-5de0-4056-9370-e9676439e81a" xmlns:ns4="98a96f5a-1cfc-4fab-8b09-400adf1bcdf0" targetNamespace="http://schemas.microsoft.com/office/2006/metadata/properties" ma:root="true" ma:fieldsID="3e3b41d7191b71e525f8560843fb5074" ns3:_="" ns4:_="">
    <xsd:import namespace="64c0277e-5de0-4056-9370-e9676439e81a"/>
    <xsd:import namespace="98a96f5a-1cfc-4fab-8b09-400adf1bcd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0277e-5de0-4056-9370-e9676439e8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96f5a-1cfc-4fab-8b09-400adf1bcdf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Megosztási tipp kivonat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75476-19F4-4BC3-9E15-13893A6B93A0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64c0277e-5de0-4056-9370-e9676439e81a"/>
    <ds:schemaRef ds:uri="98a96f5a-1cfc-4fab-8b09-400adf1bcdf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9B10763-66A8-4E34-8167-B6430A2B2D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CEB5A7-BAC5-4837-B1AE-130D211B17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c0277e-5de0-4056-9370-e9676439e81a"/>
    <ds:schemaRef ds:uri="98a96f5a-1cfc-4fab-8b09-400adf1bcd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80</TotalTime>
  <Words>85</Words>
  <Application>Microsoft Office PowerPoint</Application>
  <PresentationFormat>Szélesvásznú</PresentationFormat>
  <Paragraphs>36</Paragraphs>
  <Slides>10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 3</vt:lpstr>
      <vt:lpstr>Ion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Murár Bálint</dc:creator>
  <cp:lastModifiedBy>Murár Bálint</cp:lastModifiedBy>
  <cp:revision>3</cp:revision>
  <dcterms:created xsi:type="dcterms:W3CDTF">2023-02-20T13:15:19Z</dcterms:created>
  <dcterms:modified xsi:type="dcterms:W3CDTF">2023-02-26T11:08:44Z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0x01010094E76EB93CF0AD43B6ED050A8DBF9BA9</vt:lpwstr>
  </property>
</Properties>
</file>